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342900" indent="-342900">
              <a:buFont typeface="Wingdings" panose="05000000000000000000" pitchFamily="2" charset="2"/>
              <a:buChar char="q"/>
            </a:pPr>
            <a:r>
              <a:rPr lang="az-Latn-AZ" sz="1400"/>
              <a:t>Ölçü → variant</a:t>
            </a:r>
          </a:p>
          <a:p>
            <a:pPr marL="342900" indent="-342900">
              <a:buFont typeface="Wingdings" panose="05000000000000000000" pitchFamily="2" charset="2"/>
              <a:buChar char="q"/>
            </a:pPr>
            <a:r>
              <a:rPr lang="az-Latn-AZ" sz="1400"/>
              <a:t>Ölçünün rəngi → sub-variant</a:t>
            </a:r>
          </a:p>
          <a:p>
            <a:pPr marL="342900"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5540</TotalTime>
  <Words>7381</Words>
  <Application>Microsoft Office PowerPoint</Application>
  <PresentationFormat>Widescreen</PresentationFormat>
  <Paragraphs>959</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129</cp:revision>
  <dcterms:created xsi:type="dcterms:W3CDTF">2026-01-23T13:59:30Z</dcterms:created>
  <dcterms:modified xsi:type="dcterms:W3CDTF">2026-01-27T11:33:51Z</dcterms:modified>
</cp:coreProperties>
</file>